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628" r:id="rId2"/>
    <p:sldId id="629" r:id="rId3"/>
    <p:sldId id="648" r:id="rId4"/>
    <p:sldId id="649" r:id="rId5"/>
    <p:sldId id="644" r:id="rId6"/>
    <p:sldId id="630" r:id="rId7"/>
    <p:sldId id="632" r:id="rId8"/>
    <p:sldId id="58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0" marR="0" indent="228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0" marR="0" indent="457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0" marR="0" indent="685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0" marR="0" indent="9144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0" marR="0" indent="11430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0" marR="0" indent="1371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0" marR="0" indent="1600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0" marR="0" indent="1828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F50"/>
    <a:srgbClr val="1E3B7D"/>
    <a:srgbClr val="FC6B00"/>
    <a:srgbClr val="D07137"/>
    <a:srgbClr val="092561"/>
    <a:srgbClr val="034EA1"/>
    <a:srgbClr val="2C4477"/>
    <a:srgbClr val="F26F21"/>
    <a:srgbClr val="E6914A"/>
    <a:srgbClr val="0F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F0D90-BD82-4996-AB92-AD7498308437}" v="18" dt="2022-03-02T14:42:14.1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7" autoAdjust="0"/>
    <p:restoredTop sz="92909" autoAdjust="0"/>
  </p:normalViewPr>
  <p:slideViewPr>
    <p:cSldViewPr snapToGrid="0" snapToObjects="1" showGuides="1">
      <p:cViewPr varScale="1">
        <p:scale>
          <a:sx n="35" d="100"/>
          <a:sy n="35" d="100"/>
        </p:scale>
        <p:origin x="1062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E-4182-81AD-A3DDD49248E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E-4182-81AD-A3DDD49248E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E-4182-81AD-A3DDD49248E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E-4182-81AD-A3DDD4924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E-4182-81AD-A3DDD49248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D-4759-B92A-9C6D874B0F9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D-4759-B92A-9C6D874B0F9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D-4759-B92A-9C6D874B0F9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D-4759-B92A-9C6D874B0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5D-4759-B92A-9C6D874B0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C-43B0-808D-C9F607AB0B54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C-43B0-808D-C9F607AB0B54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C-43B0-808D-C9F607AB0B54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C-43B0-808D-C9F607AB0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4C-43B0-808D-C9F607AB0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20000"/>
          <a:lumOff val="80000"/>
        </a:schemeClr>
      </a:solidFill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925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3-4466-9A28-6F3AE65A5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3-4466-9A28-6F3AE65A51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3-4466-9A28-6F3AE65A5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42412976"/>
        <c:axId val="2140252736"/>
      </c:barChart>
      <c:catAx>
        <c:axId val="214241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0252736"/>
        <c:crosses val="autoZero"/>
        <c:auto val="1"/>
        <c:lblAlgn val="ctr"/>
        <c:lblOffset val="100"/>
        <c:noMultiLvlLbl val="0"/>
      </c:catAx>
      <c:valAx>
        <c:axId val="2140252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2412976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 sz="2000">
              <a:solidFill>
                <a:schemeClr val="bg1"/>
              </a:solidFill>
              <a:latin typeface="Century Gothic" panose="020B0502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9CEE-C3B7-43F6-BAD7-6BAD3658ADF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77C68-7D69-46F3-9F26-63FA77175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DEB18EB-F665-4B41-95C0-716CC0FF1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69" y="1360151"/>
            <a:ext cx="3297658" cy="5445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66" y="10977291"/>
            <a:ext cx="3352800" cy="2318223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6F529E33-1AAC-AA2A-1AC2-F29E41E537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49" y="11117711"/>
            <a:ext cx="7459751" cy="2039489"/>
          </a:xfrm>
          <a:prstGeom prst="rect">
            <a:avLst/>
          </a:prstGeom>
        </p:spPr>
      </p:pic>
      <p:pic>
        <p:nvPicPr>
          <p:cNvPr id="8" name="Imagen 7" descr="Imagen borrosa de un edificio&#10;&#10;Descripción generada automáticamente con confianza media">
            <a:extLst>
              <a:ext uri="{FF2B5EF4-FFF2-40B4-BE49-F238E27FC236}">
                <a16:creationId xmlns:a16="http://schemas.microsoft.com/office/drawing/2014/main" id="{BD8571E4-942B-6137-79F1-64C2108A3C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39"/>
            <a:ext cx="24402598" cy="98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05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84AD33C5-4EFC-0DE5-0B08-08F6CC8D6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4" y="0"/>
            <a:ext cx="2430378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86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11508378" y="0"/>
            <a:ext cx="12845143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8457" y="5713227"/>
            <a:ext cx="9797143" cy="192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879CB9-47C0-5201-A1BF-F44EAAF2F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PROHIBIDO MODIF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CFE743-0DB2-8579-CD49-CB992B99C4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49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4" name="Imagen 3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08783CB0-B1AC-A449-8724-2F51BE4BF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73938"/>
            <a:ext cx="24434800" cy="13789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A8BE37-A72D-7D17-D69E-9D9E0E912A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2" y="4714943"/>
            <a:ext cx="8474481" cy="32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70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BAF3902-1097-D618-BB5D-660C6BE75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61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2" y="4714943"/>
            <a:ext cx="8474481" cy="32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51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just" defTabSz="8255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868A8D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78" y="0"/>
            <a:ext cx="1407622" cy="17738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D52757-FAC3-88B5-9426-562D11867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con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5482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8212BA-7EAC-78E5-99DD-A5F4DD548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58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títul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Rectángulo&#10;&#10;Descripción generada automáticamente">
            <a:extLst>
              <a:ext uri="{FF2B5EF4-FFF2-40B4-BE49-F238E27FC236}">
                <a16:creationId xmlns:a16="http://schemas.microsoft.com/office/drawing/2014/main" id="{6BE1F532-0428-3B57-30B7-73906B338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" y="-22634"/>
            <a:ext cx="24343894" cy="137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35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interti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>
            <a:spLocks/>
          </p:cNvSpPr>
          <p:nvPr userDrawn="1"/>
        </p:nvSpPr>
        <p:spPr>
          <a:xfrm>
            <a:off x="23036465" y="762695"/>
            <a:ext cx="607907" cy="252890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all" spc="0" normalizeH="0" baseline="50000">
                <a:ln>
                  <a:noFill/>
                </a:ln>
                <a:solidFill>
                  <a:srgbClr val="F4F5F7"/>
                </a:solidFill>
                <a:effectLst/>
                <a:uFillTx/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  <a:lvl2pPr marL="0" marR="0" indent="2286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400" b="0" i="0" u="none" strike="noStrike" kern="0" cap="all" spc="0" normalizeH="0" baseline="5000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sym typeface="Montserrat-Regular"/>
              </a:rPr>
              <a:pPr marL="0" marR="0" lvl="0" indent="0" algn="ctr" defTabSz="825500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2400" b="0" i="0" u="none" strike="noStrike" kern="0" cap="all" spc="0" normalizeH="0" baseline="5000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sym typeface="Montserrat-Regular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FA1FA8-4232-588F-92D2-03596EA6B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238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83473" y="2391065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32748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182023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931297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83473" y="7108538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32748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182023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931297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3937770-2847-36C2-1825-E407BE59A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35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 de image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015217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442759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870301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8302708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F1F564-7A74-415D-B5E5-6E446229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A7EE0FA-7B4E-4596-858E-38478E334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E88072-0E7F-1744-60A8-2E5EDB3BE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77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98898" y="1760736"/>
            <a:ext cx="7996416" cy="583772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594207" y="8083844"/>
            <a:ext cx="4912187" cy="414713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348191" y="8083845"/>
            <a:ext cx="4912187" cy="4147129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98898" y="8083845"/>
            <a:ext cx="4912187" cy="4147129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148457" y="1760736"/>
            <a:ext cx="8357937" cy="583772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483BD7-0CC1-CB58-98A2-B4D7609A1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3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AD9EC-29ED-40B4-A66D-A626F80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605F10-6009-4575-9BCC-AB83630BD9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265F6F-716F-5BCD-C4C8-8FBBA0109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729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 txBox="1">
            <a:spLocks/>
          </p:cNvSpPr>
          <p:nvPr userDrawn="1"/>
        </p:nvSpPr>
        <p:spPr>
          <a:xfrm>
            <a:off x="12200710" y="-3"/>
            <a:ext cx="12197500" cy="13722187"/>
          </a:xfrm>
          <a:custGeom>
            <a:avLst/>
            <a:gdLst>
              <a:gd name="connsiteX0" fmla="*/ 429097 w 6767513"/>
              <a:gd name="connsiteY0" fmla="*/ 0 h 7312515"/>
              <a:gd name="connsiteX1" fmla="*/ 6767513 w 6767513"/>
              <a:gd name="connsiteY1" fmla="*/ 0 h 7312515"/>
              <a:gd name="connsiteX2" fmla="*/ 6767513 w 6767513"/>
              <a:gd name="connsiteY2" fmla="*/ 7312515 h 7312515"/>
              <a:gd name="connsiteX3" fmla="*/ 2634858 w 6767513"/>
              <a:gd name="connsiteY3" fmla="*/ 7312515 h 7312515"/>
              <a:gd name="connsiteX4" fmla="*/ 2444316 w 6767513"/>
              <a:gd name="connsiteY4" fmla="*/ 7175959 h 7312515"/>
              <a:gd name="connsiteX5" fmla="*/ 0 w 6767513"/>
              <a:gd name="connsiteY5" fmla="*/ 2261607 h 7312515"/>
              <a:gd name="connsiteX6" fmla="*/ 369247 w 6767513"/>
              <a:gd name="connsiteY6" fmla="*/ 152978 h 73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7513" h="7312515">
                <a:moveTo>
                  <a:pt x="429097" y="0"/>
                </a:moveTo>
                <a:lnTo>
                  <a:pt x="6767513" y="0"/>
                </a:lnTo>
                <a:lnTo>
                  <a:pt x="6767513" y="7312515"/>
                </a:lnTo>
                <a:lnTo>
                  <a:pt x="2634858" y="7312515"/>
                </a:lnTo>
                <a:lnTo>
                  <a:pt x="2444316" y="7175959"/>
                </a:lnTo>
                <a:cubicBezTo>
                  <a:pt x="960466" y="6057587"/>
                  <a:pt x="0" y="4272637"/>
                  <a:pt x="0" y="2261607"/>
                </a:cubicBezTo>
                <a:cubicBezTo>
                  <a:pt x="0" y="1520701"/>
                  <a:pt x="130368" y="810482"/>
                  <a:pt x="369247" y="15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just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868A8D"/>
                </a:solidFill>
                <a:effectLst/>
                <a:uLnTx/>
                <a:uFillTx/>
                <a:latin typeface="Montserrat Light"/>
                <a:sym typeface="Montserrat Light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68A8D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47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56" r:id="rId3"/>
    <p:sldLayoutId id="2147483758" r:id="rId4"/>
    <p:sldLayoutId id="2147483757" r:id="rId5"/>
    <p:sldLayoutId id="2147483705" r:id="rId6"/>
    <p:sldLayoutId id="2147483706" r:id="rId7"/>
    <p:sldLayoutId id="2147483707" r:id="rId8"/>
    <p:sldLayoutId id="2147483708" r:id="rId9"/>
    <p:sldLayoutId id="2147483713" r:id="rId10"/>
    <p:sldLayoutId id="2147483755" r:id="rId11"/>
    <p:sldLayoutId id="2147483754" r:id="rId12"/>
    <p:sldLayoutId id="2147483759" r:id="rId13"/>
    <p:sldLayoutId id="2147483760" r:id="rId1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0" marR="0" indent="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228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457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685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9144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1430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371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1600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1828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641332" y="5869913"/>
            <a:ext cx="14180560" cy="21399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Cuerpo a 36 puntos. </a:t>
            </a: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41331" y="8493956"/>
            <a:ext cx="13598669" cy="1379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Puedes usar fotos, gráficos, tablas, infografías de buena resolución</a:t>
            </a:r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. Eso si, </a:t>
            </a:r>
            <a:r>
              <a:rPr lang="es-E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mucho ojo </a:t>
            </a:r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con usar fotografías de baja resolución, que no comuniquen o que tengan marcas de derecho de autor. Nos podemos meter en problemas. 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1655642" y="3627204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708424" y="4654373"/>
            <a:ext cx="5889753" cy="5355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MX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Coloque su subtítulo aquí</a:t>
            </a:r>
            <a:endParaRPr lang="en-US" spc="6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1812398" y="5385819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9B651B81-6013-0F36-BD8C-96816783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400E5610-0E6E-755D-7E23-76E3EDE633C3}"/>
              </a:ext>
            </a:extLst>
          </p:cNvPr>
          <p:cNvSpPr txBox="1">
            <a:spLocks/>
          </p:cNvSpPr>
          <p:nvPr/>
        </p:nvSpPr>
        <p:spPr>
          <a:xfrm>
            <a:off x="16819418" y="5189904"/>
            <a:ext cx="6636328" cy="2139950"/>
          </a:xfrm>
          <a:prstGeom prst="rect">
            <a:avLst/>
          </a:prstGeom>
        </p:spPr>
        <p:txBody>
          <a:bodyPr/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Ubique en este espacio el logo de su institución y/o grupo de investigación.</a:t>
            </a:r>
          </a:p>
          <a:p>
            <a:pPr algn="ctr" hangingPunct="1"/>
            <a:endParaRPr lang="es-CO" sz="3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algn="ctr" hangingPunct="1"/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</a:rPr>
              <a:t>No puede exceder el tamaño del logo de la Universidad del Atlántico</a:t>
            </a: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728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63291" y="8934922"/>
            <a:ext cx="15257417" cy="13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Tienes muchas cosas por decir, eso ya lo sabemos, pero no todo hay que plasmarlo en la diapositiva. </a:t>
            </a:r>
          </a:p>
          <a:p>
            <a:pPr algn="ctr"/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Aquí tienes un ejemplo de diapositivas sin fotografías, ni gráficos. </a:t>
            </a:r>
          </a:p>
          <a:p>
            <a:pPr algn="ctr"/>
            <a:endParaRPr lang="es-E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8131630" y="3240633"/>
            <a:ext cx="7347856" cy="1691938"/>
            <a:chOff x="-1175257" y="600007"/>
            <a:chExt cx="7347856" cy="1691938"/>
          </a:xfrm>
        </p:grpSpPr>
        <p:sp>
          <p:nvSpPr>
            <p:cNvPr id="9" name="TextBox 16"/>
            <p:cNvSpPr txBox="1"/>
            <p:nvPr/>
          </p:nvSpPr>
          <p:spPr>
            <a:xfrm>
              <a:off x="592428" y="600007"/>
              <a:ext cx="3940935" cy="109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92561"/>
                  </a:solidFill>
                  <a:latin typeface="Century Gothic" panose="020B0502020202020204" pitchFamily="34" charset="0"/>
                </a:rPr>
                <a:t>Título</a:t>
              </a:r>
              <a:endParaRPr lang="en-US" sz="6000" b="1" dirty="0">
                <a:solidFill>
                  <a:srgbClr val="09256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175257" y="1756414"/>
              <a:ext cx="734785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pc="600" dirty="0">
                  <a:solidFill>
                    <a:schemeClr val="tx1">
                      <a:lumMod val="50000"/>
                    </a:schemeClr>
                  </a:solidFill>
                  <a:latin typeface="Century Gothic" panose="020B0502020202020204" pitchFamily="34" charset="0"/>
                  <a:ea typeface="Montserrat" charset="0"/>
                  <a:cs typeface="Montserrat" charset="0"/>
                </a:rPr>
                <a:t>Coloque su subtítulo aquí</a:t>
              </a:r>
              <a:endParaRPr lang="en-US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7" name="Straight Connector 16"/>
          <p:cNvCxnSpPr/>
          <p:nvPr/>
        </p:nvCxnSpPr>
        <p:spPr>
          <a:xfrm>
            <a:off x="10841196" y="5517854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39;p19">
            <a:extLst>
              <a:ext uri="{FF2B5EF4-FFF2-40B4-BE49-F238E27FC236}">
                <a16:creationId xmlns:a16="http://schemas.microsoft.com/office/drawing/2014/main" id="{BAA8F3ED-E43B-44EF-94C2-DE72138B7647}"/>
              </a:ext>
            </a:extLst>
          </p:cNvPr>
          <p:cNvSpPr txBox="1">
            <a:spLocks/>
          </p:cNvSpPr>
          <p:nvPr/>
        </p:nvSpPr>
        <p:spPr>
          <a:xfrm>
            <a:off x="4796053" y="6942661"/>
            <a:ext cx="14791894" cy="200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s-CO" sz="3600" b="1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</a:t>
            </a: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, fuente Century Gothic. Cuerpo a 36 puntos. Máximo 25 palabras.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6E0963-2FB2-653D-4ECF-F98DCBAC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C3050-C732-3466-5CB5-67205EED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D07DFA6-C318-FA89-66B9-E6097563E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38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469FD-6338-A7AE-29D2-9163E7C0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7BAF7FB9-D394-F4BD-C9E9-A7F9F51D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08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8"/>
          <p:cNvSpPr/>
          <p:nvPr/>
        </p:nvSpPr>
        <p:spPr>
          <a:xfrm>
            <a:off x="8066679" y="6138782"/>
            <a:ext cx="7097853" cy="1412940"/>
          </a:xfrm>
          <a:prstGeom prst="roundRect">
            <a:avLst>
              <a:gd name="adj" fmla="val 50000"/>
            </a:avLst>
          </a:prstGeom>
          <a:solidFill>
            <a:srgbClr val="D0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hangingPunct="1">
              <a:lnSpc>
                <a:spcPct val="100000"/>
              </a:lnSpc>
              <a:defRPr/>
            </a:pPr>
            <a:r>
              <a:rPr lang="pt-BR" sz="5400" b="1" kern="1200" dirty="0">
                <a:ln w="0"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Intertítulo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Black" panose="020F0A02020204030203" pitchFamily="34" charset="0"/>
            </a:endParaRPr>
          </a:p>
        </p:txBody>
      </p:sp>
      <p:sp>
        <p:nvSpPr>
          <p:cNvPr id="13" name="Google Shape;139;p19"/>
          <p:cNvSpPr txBox="1">
            <a:spLocks/>
          </p:cNvSpPr>
          <p:nvPr/>
        </p:nvSpPr>
        <p:spPr>
          <a:xfrm>
            <a:off x="4796053" y="8498663"/>
            <a:ext cx="14791894" cy="200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s-CO" sz="3600" b="1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</a:t>
            </a: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, fuente Century Gothic. Cuerpo a 36 puntos. Máximo 15 palabras.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F9F6A2-5F50-F617-2B5D-31495F1C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092119"/>
              </p:ext>
            </p:extLst>
          </p:nvPr>
        </p:nvGraphicFramePr>
        <p:xfrm>
          <a:off x="3223024" y="4812225"/>
          <a:ext cx="4919400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593427"/>
              </p:ext>
            </p:extLst>
          </p:nvPr>
        </p:nvGraphicFramePr>
        <p:xfrm>
          <a:off x="9771026" y="4812225"/>
          <a:ext cx="4808478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Placeholder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7118"/>
              </p:ext>
            </p:extLst>
          </p:nvPr>
        </p:nvGraphicFramePr>
        <p:xfrm>
          <a:off x="15823783" y="4812224"/>
          <a:ext cx="4587970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28"/>
          <p:cNvSpPr txBox="1">
            <a:spLocks/>
          </p:cNvSpPr>
          <p:nvPr/>
        </p:nvSpPr>
        <p:spPr>
          <a:xfrm>
            <a:off x="3757920" y="9502559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>
                <a:solidFill>
                  <a:srgbClr val="D07137"/>
                </a:solidFill>
                <a:latin typeface="Century Gothic" panose="020B0502020202020204" pitchFamily="34" charset="0"/>
              </a:rPr>
              <a:t>Lorem Ipsum</a:t>
            </a:r>
          </a:p>
        </p:txBody>
      </p:sp>
      <p:sp>
        <p:nvSpPr>
          <p:cNvPr id="10" name="Text Placeholder 48"/>
          <p:cNvSpPr txBox="1">
            <a:spLocks/>
          </p:cNvSpPr>
          <p:nvPr/>
        </p:nvSpPr>
        <p:spPr>
          <a:xfrm>
            <a:off x="3757917" y="10087834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Lorem ipsum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23024" y="3410407"/>
            <a:ext cx="11668636" cy="49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Estas son algunas de las gráficas que puedes usar para mostrar datos.</a:t>
            </a:r>
          </a:p>
        </p:txBody>
      </p:sp>
      <p:sp>
        <p:nvSpPr>
          <p:cNvPr id="12" name="Text Placeholder 28"/>
          <p:cNvSpPr txBox="1">
            <a:spLocks/>
          </p:cNvSpPr>
          <p:nvPr/>
        </p:nvSpPr>
        <p:spPr>
          <a:xfrm>
            <a:off x="10128780" y="9502559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 err="1">
                <a:solidFill>
                  <a:srgbClr val="081F50"/>
                </a:solidFill>
                <a:latin typeface="Century Gothic" panose="020B0502020202020204" pitchFamily="34" charset="0"/>
              </a:rPr>
              <a:t>Lorem</a:t>
            </a:r>
            <a:r>
              <a:rPr lang="en-US" sz="2500" b="1" dirty="0">
                <a:solidFill>
                  <a:srgbClr val="081F50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rgbClr val="081F50"/>
                </a:solidFill>
                <a:latin typeface="Century Gothic" panose="020B0502020202020204" pitchFamily="34" charset="0"/>
              </a:rPr>
              <a:t>Ipsum</a:t>
            </a:r>
            <a:endParaRPr lang="en-US" sz="2500" b="1" dirty="0">
              <a:solidFill>
                <a:srgbClr val="081F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48"/>
          <p:cNvSpPr txBox="1">
            <a:spLocks/>
          </p:cNvSpPr>
          <p:nvPr/>
        </p:nvSpPr>
        <p:spPr>
          <a:xfrm>
            <a:off x="10128777" y="10087834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latin typeface="Century Gothic" panose="020B0502020202020204" pitchFamily="34" charset="0"/>
              </a:rPr>
              <a:t>Lorem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ipsum</a:t>
            </a:r>
            <a:r>
              <a:rPr lang="en-US" sz="1800" dirty="0">
                <a:latin typeface="Century Gothic" panose="020B0502020202020204" pitchFamily="34" charset="0"/>
              </a:rPr>
              <a:t>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 Placeholder 28"/>
          <p:cNvSpPr txBox="1">
            <a:spLocks/>
          </p:cNvSpPr>
          <p:nvPr/>
        </p:nvSpPr>
        <p:spPr>
          <a:xfrm>
            <a:off x="16134405" y="9502559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Lorem</a:t>
            </a:r>
            <a:r>
              <a:rPr lang="en-US" sz="2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Ipsum</a:t>
            </a:r>
            <a:endParaRPr lang="en-US" sz="25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Placeholder 48"/>
          <p:cNvSpPr txBox="1">
            <a:spLocks/>
          </p:cNvSpPr>
          <p:nvPr/>
        </p:nvSpPr>
        <p:spPr>
          <a:xfrm>
            <a:off x="16134402" y="10087834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latin typeface="Century Gothic" panose="020B0502020202020204" pitchFamily="34" charset="0"/>
              </a:rPr>
              <a:t>Lorem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ipsum</a:t>
            </a:r>
            <a:r>
              <a:rPr lang="en-US" sz="1800" dirty="0">
                <a:latin typeface="Century Gothic" panose="020B0502020202020204" pitchFamily="34" charset="0"/>
              </a:rPr>
              <a:t>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3115C5-3D65-973D-4625-CB5B709ED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1614146" y="6559037"/>
            <a:ext cx="10642628" cy="192972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</a:t>
            </a:r>
          </a:p>
          <a:p>
            <a:pPr algn="l">
              <a:lnSpc>
                <a:spcPct val="100000"/>
              </a:lnSpc>
            </a:pP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Cuerpo a 36 puntos. Máximo 25 palabras.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14146" y="9609214"/>
            <a:ext cx="9434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l">
              <a:lnSpc>
                <a:spcPct val="100000"/>
              </a:lnSpc>
            </a:pPr>
            <a:r>
              <a:rPr lang="es-MX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Recuerda no sobrecargar tus diapositivas con contenido. Tu audiencia te escuchará o leerá el contenido, pero no hará las dos cosas.</a:t>
            </a:r>
          </a:p>
        </p:txBody>
      </p:sp>
      <p:graphicFrame>
        <p:nvGraphicFramePr>
          <p:cNvPr id="10" name="Chart Placeholder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070704"/>
              </p:ext>
            </p:extLst>
          </p:nvPr>
        </p:nvGraphicFramePr>
        <p:xfrm>
          <a:off x="2614557" y="7249750"/>
          <a:ext cx="6577720" cy="47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37"/>
          <p:cNvSpPr txBox="1">
            <a:spLocks/>
          </p:cNvSpPr>
          <p:nvPr/>
        </p:nvSpPr>
        <p:spPr>
          <a:xfrm>
            <a:off x="3217727" y="6562335"/>
            <a:ext cx="2372868" cy="457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Gráficas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217727" y="4435379"/>
            <a:ext cx="7437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En este espacio puedes usar una gráfica o una imagen. </a:t>
            </a:r>
          </a:p>
          <a:p>
            <a:pPr>
              <a:lnSpc>
                <a:spcPct val="100000"/>
              </a:lnSpc>
            </a:pPr>
            <a:endParaRPr lang="es-ES" sz="6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5827625" y="3702525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15" name="Straight Connector 16"/>
          <p:cNvCxnSpPr/>
          <p:nvPr/>
        </p:nvCxnSpPr>
        <p:spPr>
          <a:xfrm>
            <a:off x="15778956" y="4998854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5C94A2C-C029-AAB4-DB7B-4DFC85188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173111" y="1222599"/>
            <a:ext cx="8037778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Diapositiva de cierre. No la debes modificar.</a:t>
            </a:r>
          </a:p>
        </p:txBody>
      </p:sp>
    </p:spTree>
    <p:extLst>
      <p:ext uri="{BB962C8B-B14F-4D97-AF65-F5344CB8AC3E}">
        <p14:creationId xmlns:p14="http://schemas.microsoft.com/office/powerpoint/2010/main" val="98556199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Nueva Paleta Colores UA">
      <a:dk1>
        <a:srgbClr val="E47331"/>
      </a:dk1>
      <a:lt1>
        <a:srgbClr val="FFFFFF"/>
      </a:lt1>
      <a:dk2>
        <a:srgbClr val="1E3B7D"/>
      </a:dk2>
      <a:lt2>
        <a:srgbClr val="E47331"/>
      </a:lt2>
      <a:accent1>
        <a:srgbClr val="E47331"/>
      </a:accent1>
      <a:accent2>
        <a:srgbClr val="1E3B7D"/>
      </a:accent2>
      <a:accent3>
        <a:srgbClr val="FFC000"/>
      </a:accent3>
      <a:accent4>
        <a:srgbClr val="DDA411"/>
      </a:accent4>
      <a:accent5>
        <a:srgbClr val="C5C5C5"/>
      </a:accent5>
      <a:accent6>
        <a:srgbClr val="797979"/>
      </a:accent6>
      <a:hlink>
        <a:srgbClr val="1E3B7D"/>
      </a:hlink>
      <a:folHlink>
        <a:srgbClr val="E47331"/>
      </a:folHlink>
    </a:clrScheme>
    <a:fontScheme name="Personalizado 1">
      <a:majorFont>
        <a:latin typeface="Arial"/>
        <a:ea typeface="Montserrat-Bold"/>
        <a:cs typeface="Montserrat-Bold"/>
      </a:majorFont>
      <a:minorFont>
        <a:latin typeface="Aria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9284</TotalTime>
  <Words>365</Words>
  <Application>Microsoft Office PowerPoint</Application>
  <PresentationFormat>Personalizado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Helvetica Neue</vt:lpstr>
      <vt:lpstr>Lato Black</vt:lpstr>
      <vt:lpstr>Montserrat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Evaluador</cp:lastModifiedBy>
  <cp:revision>336</cp:revision>
  <dcterms:modified xsi:type="dcterms:W3CDTF">2026-04-21T23:22:14Z</dcterms:modified>
</cp:coreProperties>
</file>